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F674-116B-4C8F-B9AB-1BEE253EAA06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30C9E96-2E98-4E49-9966-C81268524B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DC15-C982-4C68-9481-98C1B100497D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C92F-50B0-4230-8364-64133593463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5C38-E3AD-47C6-BB0C-AD4E624BEDC9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4005-0211-4EEA-8CA0-BDB405A3236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56AFE-C0EF-4CCF-81D1-970ACF64A768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59E7-A99B-400E-BFB2-3C505524301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55E1-88A3-4B38-83F7-FC843D3B073F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0068-C12D-4778-BDC2-D1B763DADF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100C-9D81-4F68-BD14-868408AE9FF7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FC39-0EC5-4A95-BD49-7901B6B195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E84A-FF11-472F-9852-CA59EB8211FF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37CA-1B4C-45C7-BC0E-C586235B059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FFE5-8173-499A-8C09-853C05D82B4C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B4C3-2D94-4D7F-BB90-5775724437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EAEF-F193-4D74-8BC1-28095E30C936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D672-1F58-47DD-ABF9-CD8541A6A8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5D9D-5D3B-46D7-A940-B11CC426F6F5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7598-5CF5-4EE4-AB36-A1CC1C8A3E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8B93-EE9C-4D0F-A016-8DCE04CA3E32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2DCC8-51CA-4171-AEB5-7BAEBF5BB6D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A3F9D586-6ECE-4854-9602-1EDF9AFF2E37}" type="datetimeFigureOut">
              <a:rPr lang="uk-UA"/>
              <a:pPr>
                <a:defRPr/>
              </a:pPr>
              <a:t>28.09.2012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D97B75AE-C545-4F33-8D19-374F541ACB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1470025"/>
          </a:xfrm>
        </p:spPr>
        <p:txBody>
          <a:bodyPr/>
          <a:lstStyle/>
          <a:p>
            <a:pPr eaLnBrk="1" hangingPunct="1"/>
            <a:r>
              <a:rPr lang="ru-RU" sz="4300" b="1" smtClean="0">
                <a:latin typeface="Arial" charset="0"/>
                <a:cs typeface="Arial" charset="0"/>
              </a:rPr>
              <a:t>Архітектура комп</a:t>
            </a:r>
            <a:r>
              <a:rPr lang="ru-RU" sz="4400" b="1" smtClean="0">
                <a:latin typeface="Arial" charset="0"/>
              </a:rPr>
              <a:t>’ютера</a:t>
            </a:r>
            <a:r>
              <a:rPr lang="ru-RU" sz="4300" b="1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4300" b="1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US" sz="4300" b="1" smtClean="0"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3200" b="1" smtClean="0"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ru-RU" sz="3200" b="1" smtClean="0">
                <a:latin typeface="Arial" charset="0"/>
                <a:cs typeface="Arial" charset="0"/>
              </a:rPr>
              <a:t>за виконуваними функціями</a:t>
            </a:r>
            <a:r>
              <a:rPr lang="ru-RU" sz="3200" b="1" smtClean="0">
                <a:latin typeface="Arial" charset="0"/>
                <a:cs typeface="Times New Roman" pitchFamily="18" charset="0"/>
              </a:rPr>
              <a:t>)</a:t>
            </a:r>
            <a:endParaRPr lang="uk-UA" sz="3200" b="1" smtClean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3347" name="Group 35"/>
          <p:cNvGraphicFramePr>
            <a:graphicFrameLocks noGrp="1"/>
          </p:cNvGraphicFramePr>
          <p:nvPr/>
        </p:nvGraphicFramePr>
        <p:xfrm>
          <a:off x="755650" y="1989138"/>
          <a:ext cx="7993063" cy="4584700"/>
        </p:xfrm>
        <a:graphic>
          <a:graphicData uri="http://schemas.openxmlformats.org/drawingml/2006/table">
            <a:tbl>
              <a:tblPr/>
              <a:tblGrid>
                <a:gridCol w="2154238"/>
                <a:gridCol w="5838825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Brush Script MT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Функція комп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’ютера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Пристрій</a:t>
                      </a:r>
                      <a:endParaRPr kumimoji="0" lang="uk-UA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Обробка інформації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Процесор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19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Зберігання інформації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оперативна пам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ять (складається з модулів оперативної пам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яті);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зовнішня пам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ять (магнітні та оптичні диски, флеш- пам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ять, дисководи, накопичувач на жорсткому магнітному диску, або вінчестер)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Уведення інформації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Клавіатура, маніпулятор «миша»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Виведення інформації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Монітор, принтер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Передача інформації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Модем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86"/>
          <p:cNvSpPr>
            <a:spLocks noChangeArrowheads="1"/>
          </p:cNvSpPr>
          <p:nvPr/>
        </p:nvSpPr>
        <p:spPr bwMode="auto">
          <a:xfrm>
            <a:off x="2286000" y="1049338"/>
            <a:ext cx="4572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1600"/>
          </a:p>
          <a:p>
            <a:pPr marL="342900" indent="-342900">
              <a:buFontTx/>
              <a:buAutoNum type="arabicPeriod"/>
            </a:pPr>
            <a:r>
              <a:rPr lang="ru-RU" sz="1600" b="1"/>
              <a:t>Комп’ютер</a:t>
            </a:r>
            <a:r>
              <a:rPr lang="ru-RU" sz="1600"/>
              <a:t> – це апаратно-програмний комплекс, призначений для автоматизації роботи з інформацією.</a:t>
            </a:r>
          </a:p>
          <a:p>
            <a:pPr marL="342900" indent="-342900">
              <a:buFontTx/>
              <a:buAutoNum type="arabicPeriod"/>
            </a:pPr>
            <a:endParaRPr lang="ru-RU" sz="1600"/>
          </a:p>
          <a:p>
            <a:pPr marL="342900" indent="-342900"/>
            <a:r>
              <a:rPr lang="ru-RU" sz="1600"/>
              <a:t>2. Комп’ютер, розрахований на використання однією людиною, називають </a:t>
            </a:r>
            <a:r>
              <a:rPr lang="ru-RU" sz="1600" b="1"/>
              <a:t>персональним комп’ютером</a:t>
            </a:r>
            <a:r>
              <a:rPr lang="ru-RU" sz="1600"/>
              <a:t> (ПК). Людину, що керує роботою комп’ютера, називають користувачем.</a:t>
            </a:r>
          </a:p>
          <a:p>
            <a:pPr marL="342900" indent="-342900"/>
            <a:endParaRPr lang="ru-RU" sz="1600"/>
          </a:p>
          <a:p>
            <a:pPr marL="342900" indent="-342900"/>
            <a:r>
              <a:rPr lang="ru-RU" sz="1600"/>
              <a:t>3. </a:t>
            </a:r>
            <a:r>
              <a:rPr lang="ru-RU" sz="1600" b="1"/>
              <a:t>Комп’ютер допомагає людині</a:t>
            </a:r>
            <a:r>
              <a:rPr lang="ru-RU" sz="1600"/>
              <a:t>: швидко обробляти великі обсяги інформації, зберігати інформацію на своїх носіях, здійснювати пошук і передачу інформації.</a:t>
            </a:r>
          </a:p>
          <a:p>
            <a:pPr marL="342900" indent="-342900"/>
            <a:endParaRPr lang="ru-RU" sz="1600"/>
          </a:p>
          <a:p>
            <a:pPr marL="342900" indent="-342900"/>
            <a:r>
              <a:rPr lang="ru-RU" sz="1600"/>
              <a:t>4. </a:t>
            </a:r>
            <a:r>
              <a:rPr lang="ru-RU" sz="1600" b="1"/>
              <a:t>Апаратне забезпечення комп’ютера</a:t>
            </a:r>
            <a:r>
              <a:rPr lang="ru-RU" sz="1600"/>
              <a:t> є набором технічних пристроїв. </a:t>
            </a:r>
          </a:p>
          <a:p>
            <a:pPr marL="342900" indent="-342900"/>
            <a:r>
              <a:rPr lang="ru-RU" sz="160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921625" cy="12017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Arial" charset="0"/>
                <a:ea typeface="Times New Roman" pitchFamily="18" charset="0"/>
                <a:cs typeface="Arial" charset="0"/>
              </a:rPr>
              <a:t>Групи ПО (за призначенням)</a:t>
            </a:r>
            <a:r>
              <a:rPr lang="ru-RU" sz="54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540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uk-UA" sz="4000" smtClean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398" name="Group 62"/>
          <p:cNvGraphicFramePr>
            <a:graphicFrameLocks noGrp="1"/>
          </p:cNvGraphicFramePr>
          <p:nvPr/>
        </p:nvGraphicFramePr>
        <p:xfrm>
          <a:off x="395288" y="1341438"/>
          <a:ext cx="8064500" cy="4897437"/>
        </p:xfrm>
        <a:graphic>
          <a:graphicData uri="http://schemas.openxmlformats.org/drawingml/2006/table">
            <a:tbl>
              <a:tblPr/>
              <a:tblGrid>
                <a:gridCol w="2663825"/>
                <a:gridCol w="3038475"/>
                <a:gridCol w="23622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Групи ПО (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призначенням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uk-UA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Призначення (основне)</a:t>
                      </a:r>
                      <a:endParaRPr kumimoji="0" lang="uk-UA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Приклади</a:t>
                      </a:r>
                      <a:endParaRPr kumimoji="0" lang="uk-UA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Системні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Brush Script MT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Забезпечують спільну роботу всіх пристроїв комп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’ютера з людиною і навпаки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Windows,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Unix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06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Прикладні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(додатки)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Brush Script MT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Для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розв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’язання конкретних завдань користувача в конкретній галузі науки, техніки, економіки, народного господарства…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 WordPad, MS Word, MS Paint, Adobe PhotoShop, CorelDraw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06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Інструментальні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Для розробки комп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’ютерних програм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Мови програмування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Pascal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Си, система ИнтАл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76375" y="217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6" name="Rectangle 30"/>
          <p:cNvSpPr>
            <a:spLocks noChangeArrowheads="1"/>
          </p:cNvSpPr>
          <p:nvPr/>
        </p:nvSpPr>
        <p:spPr bwMode="auto">
          <a:xfrm>
            <a:off x="1619250" y="1268413"/>
            <a:ext cx="52387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Операційна система</a:t>
            </a:r>
            <a:r>
              <a:rPr lang="ru-RU"/>
              <a:t> (ОС) – набір програм, що керують роботою комп’ютера та забезпечують взаємодію між людиною та комп’ютером.</a:t>
            </a:r>
          </a:p>
          <a:p>
            <a:r>
              <a:rPr lang="ru-RU"/>
              <a:t>Інтерфейс комп’ютера – певні правила та засоби взаємодії між пристроями комп’ютера, програмами та користувачем комп’ютера.</a:t>
            </a:r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130</TotalTime>
  <Words>198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Arial</vt:lpstr>
      <vt:lpstr>Constantia</vt:lpstr>
      <vt:lpstr>Brush Script MT</vt:lpstr>
      <vt:lpstr>Calibri</vt:lpstr>
      <vt:lpstr>Franklin Gothic Book</vt:lpstr>
      <vt:lpstr>Rage Italic</vt:lpstr>
      <vt:lpstr>Times New Roman</vt:lpstr>
      <vt:lpstr>Кнопка</vt:lpstr>
      <vt:lpstr>Кнопка</vt:lpstr>
      <vt:lpstr>Кнопка</vt:lpstr>
      <vt:lpstr>Кнопка</vt:lpstr>
      <vt:lpstr>Архітектура комп’ютера  (за виконуваними функціями)</vt:lpstr>
      <vt:lpstr>Слайд 2</vt:lpstr>
      <vt:lpstr>Групи ПО (за призначенням) </vt:lpstr>
      <vt:lpstr>Слайд 4</vt:lpstr>
    </vt:vector>
  </TitlesOfParts>
  <Company>Blackshine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Таблица. Основные устройства компьютера  (по выполняемым функциям)</dc:title>
  <dc:creator>celeron1</dc:creator>
  <cp:lastModifiedBy>Наташа</cp:lastModifiedBy>
  <cp:revision>6</cp:revision>
  <dcterms:created xsi:type="dcterms:W3CDTF">2012-09-21T06:56:36Z</dcterms:created>
  <dcterms:modified xsi:type="dcterms:W3CDTF">2012-09-28T12:22:51Z</dcterms:modified>
</cp:coreProperties>
</file>